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51" r:id="rId3"/>
    <p:sldId id="553" r:id="rId4"/>
    <p:sldId id="547" r:id="rId5"/>
    <p:sldId id="555" r:id="rId6"/>
    <p:sldId id="554" r:id="rId7"/>
    <p:sldId id="556" r:id="rId8"/>
    <p:sldId id="262" r:id="rId9"/>
    <p:sldId id="55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EE3CA-D979-754A-B2A2-BD7298DBC04B}" v="1365" dt="2022-02-15T01:12:25.266"/>
    <p1510:client id="{BDA76753-8862-4DA8-9002-079295CA9809}" v="2" dt="2022-02-15T01:26:09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/>
    <p:restoredTop sz="94720"/>
  </p:normalViewPr>
  <p:slideViewPr>
    <p:cSldViewPr snapToGrid="0">
      <p:cViewPr varScale="1">
        <p:scale>
          <a:sx n="211" d="100"/>
          <a:sy n="211" d="100"/>
        </p:scale>
        <p:origin x="5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tr.ee/dr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functions/rand-transact-sql?view=sql-server-ver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rsql" TargetMode="External"/><Relationship Id="rId2" Type="http://schemas.openxmlformats.org/officeDocument/2006/relationships/hyperlink" Target="mailto:drsql@hot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E071-EED7-449E-8A85-BA7D2B8A8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Database Design Chat 012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5FBF4-E6D9-4C00-AFDF-AC080690B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Random versus Scrambled</a:t>
            </a:r>
          </a:p>
        </p:txBody>
      </p:sp>
    </p:spTree>
    <p:extLst>
      <p:ext uri="{BB962C8B-B14F-4D97-AF65-F5344CB8AC3E}">
        <p14:creationId xmlns:p14="http://schemas.microsoft.com/office/powerpoint/2010/main" val="236845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36F4-6BC4-4334-AB3A-387DF80E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7024509" cy="1303867"/>
          </a:xfrm>
        </p:spPr>
        <p:txBody>
          <a:bodyPr/>
          <a:lstStyle/>
          <a:p>
            <a:r>
              <a:rPr lang="en-US" dirty="0"/>
              <a:t>Louis Davidson (drsql)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66FE-169A-44C1-9B2B-0ED0C8A21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https://linktr.ee/drsql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's fac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85D5E3E-FCAA-4E3C-9C42-8DA0DC37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2" y="684654"/>
            <a:ext cx="4700907" cy="35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6064-32C3-204C-B0E3-D005D7CF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 a stop sign, I saw two cars with VERY similar license plates</a:t>
            </a:r>
          </a:p>
        </p:txBody>
      </p:sp>
      <p:pic>
        <p:nvPicPr>
          <p:cNvPr id="1026" name="Picture 2" descr="New TN License Plate Design">
            <a:extLst>
              <a:ext uri="{FF2B5EF4-FFF2-40B4-BE49-F238E27FC236}">
                <a16:creationId xmlns:a16="http://schemas.microsoft.com/office/drawing/2014/main" id="{A7126B75-4A40-ED43-B522-6E95EA6D2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45" y="3110813"/>
            <a:ext cx="3675824" cy="18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Logo&#10;&#10;Description automatically generated">
            <a:extLst>
              <a:ext uri="{FF2B5EF4-FFF2-40B4-BE49-F238E27FC236}">
                <a16:creationId xmlns:a16="http://schemas.microsoft.com/office/drawing/2014/main" id="{2BAC5409-FD5E-294A-BC33-FD7BCACB8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8136" y="3112537"/>
            <a:ext cx="3675823" cy="181780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38F84-50BD-2740-88C7-73B12131350C}"/>
              </a:ext>
            </a:extLst>
          </p:cNvPr>
          <p:cNvSpPr txBox="1"/>
          <p:nvPr/>
        </p:nvSpPr>
        <p:spPr>
          <a:xfrm>
            <a:off x="2717370" y="5506536"/>
            <a:ext cx="530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me to wondering… was this what was really desired?</a:t>
            </a:r>
          </a:p>
        </p:txBody>
      </p:sp>
    </p:spTree>
    <p:extLst>
      <p:ext uri="{BB962C8B-B14F-4D97-AF65-F5344CB8AC3E}">
        <p14:creationId xmlns:p14="http://schemas.microsoft.com/office/powerpoint/2010/main" val="30850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1C24-260E-45E7-A431-13D1B25A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Data versus Scrambled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4BD7-D8A0-4F32-8176-E2C6590C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only as random as you make them</a:t>
            </a:r>
          </a:p>
          <a:p>
            <a:pPr lvl="1"/>
            <a:r>
              <a:rPr lang="en-US" dirty="0"/>
              <a:t>In SQL Server, RAND is described as:</a:t>
            </a:r>
            <a:br>
              <a:rPr lang="en-US" dirty="0"/>
            </a:br>
            <a:r>
              <a:rPr lang="en-US" dirty="0"/>
              <a:t>	Returns a pseudo-random float value from 0 through 1, exclusive.</a:t>
            </a:r>
            <a:br>
              <a:rPr lang="en-US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https://docs.microsoft.com/en-us/sql/t-sql/functions/rand-transact-sql?view=sql-server-ver15</a:t>
            </a:r>
            <a:r>
              <a:rPr lang="en-US" sz="1400" dirty="0"/>
              <a:t>)</a:t>
            </a:r>
          </a:p>
          <a:p>
            <a:pPr lvl="1"/>
            <a:r>
              <a:rPr lang="en-US" dirty="0"/>
              <a:t>You can even control the sequence by seeding the generator</a:t>
            </a:r>
          </a:p>
          <a:p>
            <a:pPr lvl="2"/>
            <a:r>
              <a:rPr lang="en-US" dirty="0"/>
              <a:t>GREAT for testing.. Not so great for randomness…</a:t>
            </a:r>
          </a:p>
          <a:p>
            <a:r>
              <a:rPr lang="en-US" dirty="0"/>
              <a:t>Scrambled data should not be strictly random</a:t>
            </a:r>
          </a:p>
          <a:p>
            <a:pPr lvl="1"/>
            <a:r>
              <a:rPr lang="en-US" dirty="0"/>
              <a:t>It may require patterns and algorithms (such as check digits)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8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CDC-2D4A-5E47-B453-37CC0A32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deck of cards… </a:t>
            </a:r>
          </a:p>
        </p:txBody>
      </p:sp>
      <p:pic>
        <p:nvPicPr>
          <p:cNvPr id="5" name="Content Placeholder 4" descr="Deck of cards in front of green background">
            <a:extLst>
              <a:ext uri="{FF2B5EF4-FFF2-40B4-BE49-F238E27FC236}">
                <a16:creationId xmlns:a16="http://schemas.microsoft.com/office/drawing/2014/main" id="{36C345AF-928A-F647-8516-551C55586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642923"/>
            <a:ext cx="4718050" cy="314536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75743-55F5-744F-88F5-1AD5CF721E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True or False or None of the Above</a:t>
            </a:r>
          </a:p>
          <a:p>
            <a:pPr lvl="1"/>
            <a:r>
              <a:rPr lang="en-US" dirty="0"/>
              <a:t>Shuffle a deck of cards</a:t>
            </a:r>
          </a:p>
          <a:p>
            <a:pPr lvl="1"/>
            <a:r>
              <a:rPr lang="en-US" dirty="0"/>
              <a:t>Can the come out in packaged order?</a:t>
            </a:r>
          </a:p>
          <a:p>
            <a:r>
              <a:rPr lang="en-US" dirty="0"/>
              <a:t>Of course they can…</a:t>
            </a:r>
          </a:p>
          <a:p>
            <a:pPr lvl="1"/>
            <a:r>
              <a:rPr lang="en-US" dirty="0"/>
              <a:t>It is just VERY unlikely</a:t>
            </a:r>
          </a:p>
          <a:p>
            <a:pPr lvl="1"/>
            <a:r>
              <a:rPr lang="en-US" dirty="0"/>
              <a:t>1/52! (1/52 * 51 * … * 3 * 2)</a:t>
            </a:r>
          </a:p>
        </p:txBody>
      </p:sp>
    </p:spTree>
    <p:extLst>
      <p:ext uri="{BB962C8B-B14F-4D97-AF65-F5344CB8AC3E}">
        <p14:creationId xmlns:p14="http://schemas.microsoft.com/office/powerpoint/2010/main" val="32786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1168-D045-3142-A35B-3D14A825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8275-F4ED-7948-90CA-2C67B3DE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make sure data is </a:t>
            </a:r>
          </a:p>
          <a:p>
            <a:pPr lvl="1"/>
            <a:r>
              <a:rPr lang="en-US" dirty="0"/>
              <a:t>Random</a:t>
            </a:r>
          </a:p>
          <a:p>
            <a:pPr lvl="1"/>
            <a:r>
              <a:rPr lang="en-US" dirty="0"/>
              <a:t>Not distributed in a way you don’t want</a:t>
            </a:r>
          </a:p>
          <a:p>
            <a:r>
              <a:rPr lang="en-US" dirty="0"/>
              <a:t>Without breaking rules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9CDC-2D4A-5E47-B453-37CC0A32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cheat better than people… </a:t>
            </a:r>
          </a:p>
        </p:txBody>
      </p:sp>
      <p:pic>
        <p:nvPicPr>
          <p:cNvPr id="5" name="Content Placeholder 4" descr="Deck of cards in front of green background">
            <a:extLst>
              <a:ext uri="{FF2B5EF4-FFF2-40B4-BE49-F238E27FC236}">
                <a16:creationId xmlns:a16="http://schemas.microsoft.com/office/drawing/2014/main" id="{36C345AF-928A-F647-8516-551C55586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642923"/>
            <a:ext cx="4718050" cy="314536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75743-55F5-744F-88F5-1AD5CF721E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many many permutations of playing cards is not that much to a computer</a:t>
            </a:r>
          </a:p>
          <a:p>
            <a:r>
              <a:rPr lang="en-US" dirty="0"/>
              <a:t>Even less so for a database, because you could store and label EVERY useful case</a:t>
            </a:r>
          </a:p>
          <a:p>
            <a:r>
              <a:rPr lang="en-US" dirty="0"/>
              <a:t>Whether this is allowed or not is a legal matter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9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B1BE-62F6-46F2-903C-534F6F3A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0AE9-AD30-4EF0-9E4F-869974FD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only as random as you program them</a:t>
            </a:r>
          </a:p>
          <a:p>
            <a:r>
              <a:rPr lang="en-US" dirty="0"/>
              <a:t>Be careful with requirements when it says “Data needs to be RANDOM”</a:t>
            </a:r>
          </a:p>
          <a:p>
            <a:r>
              <a:rPr lang="en-US" dirty="0"/>
              <a:t>Any set of data can be generated randomly</a:t>
            </a:r>
          </a:p>
          <a:p>
            <a:r>
              <a:rPr lang="en-US" dirty="0"/>
              <a:t>Up to you (and your requirements) to make sure you give the customer what it really wants…</a:t>
            </a:r>
          </a:p>
        </p:txBody>
      </p:sp>
    </p:spTree>
    <p:extLst>
      <p:ext uri="{BB962C8B-B14F-4D97-AF65-F5344CB8AC3E}">
        <p14:creationId xmlns:p14="http://schemas.microsoft.com/office/powerpoint/2010/main" val="40960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535D-1646-46A3-9AE3-4C52D52A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679A9-C747-4BC1-AB0D-6072FF3B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questions, you can:</a:t>
            </a:r>
          </a:p>
          <a:p>
            <a:pPr lvl="1"/>
            <a:r>
              <a:rPr lang="en-US" dirty="0"/>
              <a:t>Comment on YouTube</a:t>
            </a:r>
          </a:p>
          <a:p>
            <a:pPr lvl="1"/>
            <a:r>
              <a:rPr lang="en-US" dirty="0"/>
              <a:t>Email </a:t>
            </a:r>
            <a:r>
              <a:rPr lang="en-US" dirty="0">
                <a:hlinkClick r:id="rId2"/>
              </a:rPr>
              <a:t>drsql@hotmail.com</a:t>
            </a:r>
            <a:endParaRPr lang="en-US" dirty="0"/>
          </a:p>
          <a:p>
            <a:pPr lvl="1"/>
            <a:r>
              <a:rPr lang="en-US" dirty="0"/>
              <a:t>Message me on Twitter at drsql</a:t>
            </a:r>
          </a:p>
          <a:p>
            <a:pPr lvl="1"/>
            <a:r>
              <a:rPr lang="en-US" dirty="0"/>
              <a:t>Contact me anywhere on </a:t>
            </a:r>
            <a:r>
              <a:rPr lang="en-US" dirty="0">
                <a:hlinkClick r:id="rId3"/>
              </a:rPr>
              <a:t>https://linktr.ee/drsql</a:t>
            </a:r>
            <a:endParaRPr lang="en-US" dirty="0"/>
          </a:p>
          <a:p>
            <a:r>
              <a:rPr lang="en-US" dirty="0"/>
              <a:t>I may add an episode to discuss or reply directly</a:t>
            </a:r>
          </a:p>
        </p:txBody>
      </p:sp>
    </p:spTree>
    <p:extLst>
      <p:ext uri="{BB962C8B-B14F-4D97-AF65-F5344CB8AC3E}">
        <p14:creationId xmlns:p14="http://schemas.microsoft.com/office/powerpoint/2010/main" val="1440037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693</TotalTime>
  <Words>364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Organic</vt:lpstr>
      <vt:lpstr>Database Design Chat 012</vt:lpstr>
      <vt:lpstr>Louis Davidson (drsql)               </vt:lpstr>
      <vt:lpstr>At a stop sign, I saw two cars with VERY similar license plates</vt:lpstr>
      <vt:lpstr>Random Data versus Scrambled Data</vt:lpstr>
      <vt:lpstr>Consider a deck of cards… </vt:lpstr>
      <vt:lpstr>But…</vt:lpstr>
      <vt:lpstr>Computers cheat better than people… </vt:lpstr>
      <vt:lpstr>Until next time…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Louis Davidson</dc:creator>
  <cp:lastModifiedBy>Louis Davidson</cp:lastModifiedBy>
  <cp:revision>12</cp:revision>
  <dcterms:created xsi:type="dcterms:W3CDTF">2021-09-21T14:14:24Z</dcterms:created>
  <dcterms:modified xsi:type="dcterms:W3CDTF">2022-05-01T23:44:11Z</dcterms:modified>
</cp:coreProperties>
</file>